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A8C"/>
    <a:srgbClr val="8853E4"/>
    <a:srgbClr val="D93983"/>
    <a:srgbClr val="A552F3"/>
    <a:srgbClr val="705CF3"/>
    <a:srgbClr val="CE4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/>
    <p:restoredTop sz="94684"/>
  </p:normalViewPr>
  <p:slideViewPr>
    <p:cSldViewPr snapToGrid="0" snapToObjects="1">
      <p:cViewPr varScale="1">
        <p:scale>
          <a:sx n="163" d="100"/>
          <a:sy n="163" d="100"/>
        </p:scale>
        <p:origin x="184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639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2A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9014"/>
            <a:ext cx="7886700" cy="192774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2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52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1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39DE-DD96-A44E-AEC5-D33E17CF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875C-4782-9E4B-A880-BE90E3FC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8589"/>
            <a:ext cx="7886700" cy="22575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1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6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5E3389"/>
      </a:dk2>
      <a:lt2>
        <a:srgbClr val="E7E6E6"/>
      </a:lt2>
      <a:accent1>
        <a:srgbClr val="F9D14B"/>
      </a:accent1>
      <a:accent2>
        <a:srgbClr val="E00F74"/>
      </a:accent2>
      <a:accent3>
        <a:srgbClr val="1FB0BD"/>
      </a:accent3>
      <a:accent4>
        <a:srgbClr val="5E3389"/>
      </a:accent4>
      <a:accent5>
        <a:srgbClr val="B89BC9"/>
      </a:accent5>
      <a:accent6>
        <a:srgbClr val="201F1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DF7B4C3396B4DA0F821E47AA844D3" ma:contentTypeVersion="18" ma:contentTypeDescription="Create a new document." ma:contentTypeScope="" ma:versionID="deae72962385cd683a72cda9f0d43a72">
  <xsd:schema xmlns:xsd="http://www.w3.org/2001/XMLSchema" xmlns:xs="http://www.w3.org/2001/XMLSchema" xmlns:p="http://schemas.microsoft.com/office/2006/metadata/properties" xmlns:ns2="50f00e27-c35f-46eb-9301-c9e2bd24673f" xmlns:ns3="27cb37dd-16a1-4d7b-8276-5c0e4168f63b" xmlns:ns4="5ce0f2b5-5be5-4508-bce9-d7011ece0659" targetNamespace="http://schemas.microsoft.com/office/2006/metadata/properties" ma:root="true" ma:fieldsID="a6c7d98df2a281a04c7a9364fff0275c" ns2:_="" ns3:_="" ns4:_="">
    <xsd:import namespace="50f00e27-c35f-46eb-9301-c9e2bd24673f"/>
    <xsd:import namespace="27cb37dd-16a1-4d7b-8276-5c0e4168f63b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00e27-c35f-46eb-9301-c9e2bd246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b37dd-16a1-4d7b-8276-5c0e4168f6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5ecf948-eff3-4c2b-8f5b-790338887b42}" ma:internalName="TaxCatchAll" ma:showField="CatchAllData" ma:web="27cb37dd-16a1-4d7b-8276-5c0e416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f00e27-c35f-46eb-9301-c9e2bd24673f">
      <Terms xmlns="http://schemas.microsoft.com/office/infopath/2007/PartnerControls"/>
    </lcf76f155ced4ddcb4097134ff3c332f>
    <TaxCatchAll xmlns="5ce0f2b5-5be5-4508-bce9-d7011ece0659" xsi:nil="true"/>
  </documentManagement>
</p:properties>
</file>

<file path=customXml/itemProps1.xml><?xml version="1.0" encoding="utf-8"?>
<ds:datastoreItem xmlns:ds="http://schemas.openxmlformats.org/officeDocument/2006/customXml" ds:itemID="{E497725F-00A0-4507-8F04-4CBD1A565FBC}"/>
</file>

<file path=customXml/itemProps2.xml><?xml version="1.0" encoding="utf-8"?>
<ds:datastoreItem xmlns:ds="http://schemas.openxmlformats.org/officeDocument/2006/customXml" ds:itemID="{EDB4DCB0-4EF2-4DE0-A987-8CB7DB0EE1F7}"/>
</file>

<file path=customXml/itemProps3.xml><?xml version="1.0" encoding="utf-8"?>
<ds:datastoreItem xmlns:ds="http://schemas.openxmlformats.org/officeDocument/2006/customXml" ds:itemID="{8EFA3944-2FD9-48A9-B338-58634461BE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</Words>
  <Application>Microsoft Macintosh PowerPoint</Application>
  <PresentationFormat>On-screen Show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Franky Demaria</dc:creator>
  <cp:lastModifiedBy>Franky Demaria</cp:lastModifiedBy>
  <cp:revision>9</cp:revision>
  <dcterms:created xsi:type="dcterms:W3CDTF">2021-07-08T05:56:25Z</dcterms:created>
  <dcterms:modified xsi:type="dcterms:W3CDTF">2024-02-15T03:46:27Z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0x010100555DF7B4C3396B4DA0F821E47AA844D3</vt:lpwstr>
  </property>
</Properties>
</file>